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1406" r:id="rId2"/>
  </p:sldIdLst>
  <p:sldSz cx="9144000" cy="6858000" type="screen4x3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>
          <p15:clr>
            <a:srgbClr val="A4A3A4"/>
          </p15:clr>
        </p15:guide>
        <p15:guide id="2" pos="204">
          <p15:clr>
            <a:srgbClr val="A4A3A4"/>
          </p15:clr>
        </p15:guide>
        <p15:guide id="3" pos="5647">
          <p15:clr>
            <a:srgbClr val="A4A3A4"/>
          </p15:clr>
        </p15:guide>
        <p15:guide id="4" pos="25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 Yeregui" initials="SY" lastIdx="1" clrIdx="0">
    <p:extLst>
      <p:ext uri="{19B8F6BF-5375-455C-9EA6-DF929625EA0E}">
        <p15:presenceInfo xmlns:p15="http://schemas.microsoft.com/office/powerpoint/2012/main" userId="5b2db3ec84af701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59"/>
  </p:normalViewPr>
  <p:slideViewPr>
    <p:cSldViewPr>
      <p:cViewPr varScale="1">
        <p:scale>
          <a:sx n="78" d="100"/>
          <a:sy n="78" d="100"/>
        </p:scale>
        <p:origin x="1522" y="72"/>
      </p:cViewPr>
      <p:guideLst>
        <p:guide orient="horz" pos="4065"/>
        <p:guide pos="204"/>
        <p:guide pos="5647"/>
        <p:guide pos="2562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1914" y="-102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7B83433-A80B-D1F4-11D1-7118C1458DB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21805BC8-2684-C140-4EEA-8867EE46401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A0AF609E-C917-E899-2CE0-34F6E60EBCD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4A57A5CD-46A8-E0BD-51A3-22BBEF8CB9F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7B82233E-2B97-E546-AA74-8A57B25B5E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369A53A-9E75-2B34-E55D-E81A76167E0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E538443C-CCE4-1153-E8AD-96CBFD8F43F8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C5DB3BFC-5665-195F-089C-2A7A20EF2A4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3300" y="768350"/>
            <a:ext cx="5113338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4F160FA1-DE77-ADB7-6D12-B137F7DD772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9325" y="4862513"/>
            <a:ext cx="5200650" cy="4603750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/>
              <a:t>Haga clic para modificar el estilo de texto del patrón</a:t>
            </a:r>
          </a:p>
          <a:p>
            <a:pPr lvl="1"/>
            <a:r>
              <a:rPr lang="es-ES" altLang="es-ES" noProof="0"/>
              <a:t>Segundo nivel</a:t>
            </a:r>
          </a:p>
          <a:p>
            <a:pPr lvl="2"/>
            <a:r>
              <a:rPr lang="es-ES" altLang="es-ES" noProof="0"/>
              <a:t>Tercer nivel</a:t>
            </a:r>
          </a:p>
          <a:p>
            <a:pPr lvl="3"/>
            <a:r>
              <a:rPr lang="es-ES" altLang="es-ES" noProof="0"/>
              <a:t>Cuarto nivel</a:t>
            </a:r>
          </a:p>
          <a:p>
            <a:pPr lvl="4"/>
            <a:r>
              <a:rPr lang="es-ES" altLang="es-ES" noProof="0"/>
              <a:t>Quinto nivel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8EA3C42B-2BA2-7A9A-3DB4-6FAB6F1B6C9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D2CE6B14-04F1-EA05-9500-413704A6B2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E7031B68-B10B-C547-97F0-1DAA5A8B7ED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BF6EC6D5-07A3-BAE9-A5C8-46CC29B60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550" y="139700"/>
            <a:ext cx="1236663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>
            <a:extLst>
              <a:ext uri="{FF2B5EF4-FFF2-40B4-BE49-F238E27FC236}">
                <a16:creationId xmlns:a16="http://schemas.microsoft.com/office/drawing/2014/main" id="{86A8882E-49F7-C9C3-F0CB-B3CD7CDCE46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601" r="73544"/>
          <a:stretch>
            <a:fillRect/>
          </a:stretch>
        </p:blipFill>
        <p:spPr bwMode="auto">
          <a:xfrm>
            <a:off x="107950" y="23813"/>
            <a:ext cx="243998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468F598-58E5-BDE0-D12D-257868439C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27864"/>
          <a:stretch/>
        </p:blipFill>
        <p:spPr>
          <a:xfrm>
            <a:off x="2483768" y="6010794"/>
            <a:ext cx="6596062" cy="823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2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2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1288C401-9F66-DDC4-E51B-82BB59FE8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485900"/>
            <a:ext cx="12192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logo-claim-fondoblanco.jpg">
            <a:extLst>
              <a:ext uri="{FF2B5EF4-FFF2-40B4-BE49-F238E27FC236}">
                <a16:creationId xmlns:a16="http://schemas.microsoft.com/office/drawing/2014/main" id="{B5C04E04-E6AD-A544-93C0-4A148169BF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3" r="25000"/>
          <a:stretch>
            <a:fillRect/>
          </a:stretch>
        </p:blipFill>
        <p:spPr bwMode="auto">
          <a:xfrm>
            <a:off x="6810375" y="38100"/>
            <a:ext cx="2206625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53">
            <a:extLst>
              <a:ext uri="{FF2B5EF4-FFF2-40B4-BE49-F238E27FC236}">
                <a16:creationId xmlns:a16="http://schemas.microsoft.com/office/drawing/2014/main" id="{24283B4A-31A8-669F-B5A2-F4B339729D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4">
            <a:extLst>
              <a:ext uri="{FF2B5EF4-FFF2-40B4-BE49-F238E27FC236}">
                <a16:creationId xmlns:a16="http://schemas.microsoft.com/office/drawing/2014/main" id="{D83CECAB-530B-977D-AFE4-BA84890D14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97C622AA-EC5D-95CB-F96F-B5BB874A4E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572BEF0-DA71-B843-8059-9DEE7869B3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8976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27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0856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63580C6D-369C-6253-9563-15A5E4CBD4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31" b="33929"/>
          <a:stretch>
            <a:fillRect/>
          </a:stretch>
        </p:blipFill>
        <p:spPr bwMode="auto">
          <a:xfrm>
            <a:off x="8585200" y="6388100"/>
            <a:ext cx="5588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1" name="Rectangle 99">
            <a:extLst>
              <a:ext uri="{FF2B5EF4-FFF2-40B4-BE49-F238E27FC236}">
                <a16:creationId xmlns:a16="http://schemas.microsoft.com/office/drawing/2014/main" id="{BED63C58-6051-FF55-068A-3928E2F5A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477000"/>
            <a:ext cx="1143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es-ES_tradnl" altLang="es-ES" sz="1200" b="1">
                <a:solidFill>
                  <a:srgbClr val="FFFFFF"/>
                </a:solidFill>
              </a:rPr>
              <a:t> </a:t>
            </a:r>
            <a:fld id="{427767CA-C197-FA4B-B8A3-9EFF4F784A97}" type="slidenum">
              <a:rPr lang="es-ES" altLang="es-ES" sz="1200" b="1" smtClean="0">
                <a:solidFill>
                  <a:srgbClr val="FFFFFF"/>
                </a:solidFill>
              </a:rPr>
              <a:pPr algn="r" eaLnBrk="1" hangingPunct="1">
                <a:defRPr/>
              </a:pPr>
              <a:t>‹Nº›</a:t>
            </a:fld>
            <a:endParaRPr lang="es-ES" altLang="es-ES" sz="1200" b="1">
              <a:solidFill>
                <a:srgbClr val="FFFFFF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63C8D68-CA2B-09E2-020E-C060A3C85A02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283968" y="6457871"/>
            <a:ext cx="4301232" cy="3873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4" r:id="rId4"/>
    <p:sldLayoutId id="2147483935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363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86587"/>
              </p:ext>
            </p:extLst>
          </p:nvPr>
        </p:nvGraphicFramePr>
        <p:xfrm>
          <a:off x="404246" y="980728"/>
          <a:ext cx="8229600" cy="4424363"/>
        </p:xfrm>
        <a:graphic>
          <a:graphicData uri="http://schemas.openxmlformats.org/drawingml/2006/table">
            <a:tbl>
              <a:tblPr/>
              <a:tblGrid>
                <a:gridCol w="3034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2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8000"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Quien y porqué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46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Edad: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Género: </a:t>
                      </a: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Situación personal:</a:t>
                      </a: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Situación profesional:</a:t>
                      </a: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Nivel educativo: </a:t>
                      </a: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73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Qué tipo de producto busca: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Motivaciones de compra: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Temas relacionados nuestra tienda que le puedan interesar: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Fuentes de información sobre nuestra tienda: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3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Cómo nos ha conocido: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-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s-E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33350" y="304800"/>
            <a:ext cx="88392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" sz="2000" b="1" dirty="0">
                <a:solidFill>
                  <a:srgbClr val="000000"/>
                </a:solidFill>
              </a:rPr>
              <a:t>Grupo de cliente:</a:t>
            </a:r>
            <a:endParaRPr lang="es-ES" b="1" dirty="0">
              <a:solidFill>
                <a:schemeClr val="hlink"/>
              </a:solidFill>
            </a:endParaRP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CD8E64AB-90D0-3ECE-0F4A-4D4B985FC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176" y="3387583"/>
            <a:ext cx="2415135" cy="60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pPr marL="266700" lvl="1" algn="ctr">
              <a:lnSpc>
                <a:spcPts val="2075"/>
              </a:lnSpc>
              <a:spcBef>
                <a:spcPts val="400"/>
              </a:spcBef>
              <a:spcAft>
                <a:spcPts val="200"/>
              </a:spcAft>
            </a:pPr>
            <a:r>
              <a:rPr lang="es-ES" sz="1500" b="1" dirty="0">
                <a:solidFill>
                  <a:srgbClr val="000000"/>
                </a:solidFill>
              </a:rPr>
              <a:t>“Grupo de cliente: XX”</a:t>
            </a:r>
            <a:endParaRPr lang="es-ES" sz="1500" dirty="0">
              <a:solidFill>
                <a:srgbClr val="000000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952D11A-21C4-CCFF-AEEE-8F6E346416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750" t="22701" r="24801" b="23750"/>
          <a:stretch/>
        </p:blipFill>
        <p:spPr>
          <a:xfrm>
            <a:off x="6660232" y="1587383"/>
            <a:ext cx="172960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022906"/>
      </p:ext>
    </p:extLst>
  </p:cSld>
  <p:clrMapOvr>
    <a:masterClrMapping/>
  </p:clrMapOvr>
</p:sld>
</file>

<file path=ppt/theme/theme1.xml><?xml version="1.0" encoding="utf-8"?>
<a:theme xmlns:a="http://schemas.openxmlformats.org/drawingml/2006/main" name="Mezclas">
  <a:themeElements>
    <a:clrScheme name="Mezcla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Mezcla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Mezcla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presentaciones\Mezclas.pot</Template>
  <TotalTime>104381</TotalTime>
  <Words>64</Words>
  <Application>Microsoft Office PowerPoint</Application>
  <PresentationFormat>Presentación en pantalla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Tahoma</vt:lpstr>
      <vt:lpstr>Times New Roman</vt:lpstr>
      <vt:lpstr>Wingdings</vt:lpstr>
      <vt:lpstr>Mezclas</vt:lpstr>
      <vt:lpstr>Presentación de PowerPoint</vt:lpstr>
    </vt:vector>
  </TitlesOfParts>
  <Company>SDV Consultores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SDV Consultores</dc:creator>
  <cp:lastModifiedBy>Sara Yeregui</cp:lastModifiedBy>
  <cp:revision>12518</cp:revision>
  <cp:lastPrinted>2024-01-19T08:50:05Z</cp:lastPrinted>
  <dcterms:created xsi:type="dcterms:W3CDTF">2014-05-16T10:32:16Z</dcterms:created>
  <dcterms:modified xsi:type="dcterms:W3CDTF">2024-01-19T08:50:16Z</dcterms:modified>
</cp:coreProperties>
</file>