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1402" r:id="rId2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3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>
      <p:cViewPr varScale="1">
        <p:scale>
          <a:sx n="78" d="100"/>
          <a:sy n="78" d="100"/>
        </p:scale>
        <p:origin x="1522" y="91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3235" y="6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https://www.linkedin.com/pulse/visualizando-el-%C3%A9xito-c%C3%B3mo-los-dashboards-potencian-la-leandro-araque-xajhf/?originalSubdomain=es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031B68-B10B-C547-97F0-1DAA5A8B7ED1}" type="slidenum">
              <a:rPr lang="es-ES" altLang="es-ES" smtClean="0"/>
              <a:pPr>
                <a:defRPr/>
              </a:pPr>
              <a:t>1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9162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>
            <a:extLst>
              <a:ext uri="{FF2B5EF4-FFF2-40B4-BE49-F238E27FC236}">
                <a16:creationId xmlns:a16="http://schemas.microsoft.com/office/drawing/2014/main" id="{48BA6670-D416-CDF2-5F2A-D172B3D35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0" y="132889"/>
            <a:ext cx="8839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80000"/>
              </a:lnSpc>
              <a:spcBef>
                <a:spcPct val="50000"/>
              </a:spcBef>
            </a:pPr>
            <a:r>
              <a:rPr lang="es-ES" altLang="es-ES" sz="2000" b="1"/>
              <a:t>Ejemplos de indicadores que pueden ser relevantes para su negocio en función de los objetivos que haya elegido</a:t>
            </a:r>
            <a:endParaRPr lang="es-ES" altLang="es-ES" sz="2000" b="1" dirty="0" err="1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A0F137-CAF7-7596-1775-D5962943A639}"/>
              </a:ext>
            </a:extLst>
          </p:cNvPr>
          <p:cNvSpPr txBox="1"/>
          <p:nvPr/>
        </p:nvSpPr>
        <p:spPr>
          <a:xfrm>
            <a:off x="309558" y="1023365"/>
            <a:ext cx="2304256" cy="1987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/>
              <a:t>Ventas: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día de la semana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familia de producto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canal de venta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Ticket medio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79E97CB-B47D-5EA1-47D0-89066BF5E992}"/>
              </a:ext>
            </a:extLst>
          </p:cNvPr>
          <p:cNvSpPr txBox="1"/>
          <p:nvPr/>
        </p:nvSpPr>
        <p:spPr>
          <a:xfrm>
            <a:off x="2790022" y="1057480"/>
            <a:ext cx="2304256" cy="1017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/>
              <a:t>Costes: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Fijos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Variables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19A456-9A2B-0DB7-C488-B2FC065D7FF9}"/>
              </a:ext>
            </a:extLst>
          </p:cNvPr>
          <p:cNvSpPr txBox="1"/>
          <p:nvPr/>
        </p:nvSpPr>
        <p:spPr>
          <a:xfrm>
            <a:off x="4275093" y="1021925"/>
            <a:ext cx="2304256" cy="1664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/>
              <a:t>Margen: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día de la semana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familia de producto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Por canal de venta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56EF7BA-9608-BC7F-D841-D1C445752720}"/>
              </a:ext>
            </a:extLst>
          </p:cNvPr>
          <p:cNvSpPr txBox="1"/>
          <p:nvPr/>
        </p:nvSpPr>
        <p:spPr>
          <a:xfrm>
            <a:off x="387255" y="3178409"/>
            <a:ext cx="5449230" cy="2633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/>
              <a:t>Análisis de la web: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Visitantes nuevos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Visitantes recurrentes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Duración media de la sesión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Países que más visitan tu web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Ciudades que más visitan tu web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Porcentaje de rebote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/>
              <a:t> Resumen del comportamiento</a:t>
            </a:r>
            <a:endParaRPr lang="es-E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9DB3C0C-97BF-C908-75E8-7DCFCF9B89D2}"/>
              </a:ext>
            </a:extLst>
          </p:cNvPr>
          <p:cNvSpPr txBox="1"/>
          <p:nvPr/>
        </p:nvSpPr>
        <p:spPr>
          <a:xfrm>
            <a:off x="4724078" y="3284068"/>
            <a:ext cx="4248472" cy="2310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/>
              <a:t>Redes sociales: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Alcance total de publicaciones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 Número total de interacciones con el contenido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 Número de seguidores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 Número de impresiones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 Número de impresiones según los #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 Número visitas al perfil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F67DE0E-740E-0637-9B39-5DFA43129B61}"/>
              </a:ext>
            </a:extLst>
          </p:cNvPr>
          <p:cNvSpPr txBox="1"/>
          <p:nvPr/>
        </p:nvSpPr>
        <p:spPr>
          <a:xfrm>
            <a:off x="6755557" y="908720"/>
            <a:ext cx="2304256" cy="1987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b="1" dirty="0"/>
              <a:t>Clientes: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Nuevos clientes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Clientes con tarjeta de fidelización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Clientes alta BBDD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Perfil de los clientes</a:t>
            </a:r>
          </a:p>
        </p:txBody>
      </p:sp>
    </p:spTree>
    <p:extLst>
      <p:ext uri="{BB962C8B-B14F-4D97-AF65-F5344CB8AC3E}">
        <p14:creationId xmlns:p14="http://schemas.microsoft.com/office/powerpoint/2010/main" val="2903265995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106755</TotalTime>
  <Words>171</Words>
  <Application>Microsoft Office PowerPoint</Application>
  <PresentationFormat>Presentación en pantalla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Tahoma</vt:lpstr>
      <vt:lpstr>Times New Roman</vt:lpstr>
      <vt:lpstr>Wingdings</vt:lpstr>
      <vt:lpstr>Mezclas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12558</cp:revision>
  <cp:lastPrinted>2014-02-25T09:34:36Z</cp:lastPrinted>
  <dcterms:created xsi:type="dcterms:W3CDTF">2014-05-16T10:32:16Z</dcterms:created>
  <dcterms:modified xsi:type="dcterms:W3CDTF">2024-02-15T14:18:24Z</dcterms:modified>
</cp:coreProperties>
</file>