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9" r:id="rId1"/>
    <p:sldMasterId id="2147483939" r:id="rId2"/>
  </p:sldMasterIdLst>
  <p:notesMasterIdLst>
    <p:notesMasterId r:id="rId5"/>
  </p:notesMasterIdLst>
  <p:handoutMasterIdLst>
    <p:handoutMasterId r:id="rId6"/>
  </p:handoutMasterIdLst>
  <p:sldIdLst>
    <p:sldId id="1319" r:id="rId3"/>
    <p:sldId id="1359" r:id="rId4"/>
  </p:sldIdLst>
  <p:sldSz cx="9144000" cy="6858000" type="screen4x3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65">
          <p15:clr>
            <a:srgbClr val="A4A3A4"/>
          </p15:clr>
        </p15:guide>
        <p15:guide id="2" pos="204">
          <p15:clr>
            <a:srgbClr val="A4A3A4"/>
          </p15:clr>
        </p15:guide>
        <p15:guide id="3" pos="5647">
          <p15:clr>
            <a:srgbClr val="A4A3A4"/>
          </p15:clr>
        </p15:guide>
        <p15:guide id="4" pos="256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>
          <p15:clr>
            <a:srgbClr val="A4A3A4"/>
          </p15:clr>
        </p15:guide>
        <p15:guide id="2" pos="2237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ra Yeregui" initials="SY" lastIdx="1" clrIdx="0">
    <p:extLst>
      <p:ext uri="{19B8F6BF-5375-455C-9EA6-DF929625EA0E}">
        <p15:presenceInfo xmlns:p15="http://schemas.microsoft.com/office/powerpoint/2012/main" userId="5b2db3ec84af701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1"/>
  </p:normalViewPr>
  <p:slideViewPr>
    <p:cSldViewPr>
      <p:cViewPr varScale="1">
        <p:scale>
          <a:sx n="78" d="100"/>
          <a:sy n="78" d="100"/>
        </p:scale>
        <p:origin x="1522" y="72"/>
      </p:cViewPr>
      <p:guideLst>
        <p:guide orient="horz" pos="4065"/>
        <p:guide pos="204"/>
        <p:guide pos="5647"/>
        <p:guide pos="2562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1914" y="-102"/>
      </p:cViewPr>
      <p:guideLst>
        <p:guide orient="horz" pos="3224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A7B83433-A80B-D1F4-11D1-7118C1458DB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21805BC8-2684-C140-4EEA-8867EE46401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A0AF609E-C917-E899-2CE0-34F6E60EBCD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4A57A5CD-46A8-E0BD-51A3-22BBEF8CB9F8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7B82233E-2B97-E546-AA74-8A57B25B5E9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4369A53A-9E75-2B34-E55D-E81A76167E0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E538443C-CCE4-1153-E8AD-96CBFD8F43F8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C5DB3BFC-5665-195F-089C-2A7A20EF2A4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03300" y="768350"/>
            <a:ext cx="5113338" cy="38354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4F160FA1-DE77-ADB7-6D12-B137F7DD7727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9325" y="4862513"/>
            <a:ext cx="5200650" cy="4603750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noProof="0"/>
              <a:t>Haga clic para modificar el estilo de texto del patrón</a:t>
            </a:r>
          </a:p>
          <a:p>
            <a:pPr lvl="1"/>
            <a:r>
              <a:rPr lang="es-ES" altLang="es-ES" noProof="0"/>
              <a:t>Segundo nivel</a:t>
            </a:r>
          </a:p>
          <a:p>
            <a:pPr lvl="2"/>
            <a:r>
              <a:rPr lang="es-ES" altLang="es-ES" noProof="0"/>
              <a:t>Tercer nivel</a:t>
            </a:r>
          </a:p>
          <a:p>
            <a:pPr lvl="3"/>
            <a:r>
              <a:rPr lang="es-ES" altLang="es-ES" noProof="0"/>
              <a:t>Cuarto nivel</a:t>
            </a:r>
          </a:p>
          <a:p>
            <a:pPr lvl="4"/>
            <a:r>
              <a:rPr lang="es-ES" altLang="es-ES" noProof="0"/>
              <a:t>Quinto nivel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8EA3C42B-2BA2-7A9A-3DB4-6FAB6F1B6C9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D2CE6B14-04F1-EA05-9500-413704A6B2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E7031B68-B10B-C547-97F0-1DAA5A8B7ED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BF6EC6D5-07A3-BAE9-A5C8-46CC29B60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550" y="139700"/>
            <a:ext cx="1236663" cy="66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9">
            <a:extLst>
              <a:ext uri="{FF2B5EF4-FFF2-40B4-BE49-F238E27FC236}">
                <a16:creationId xmlns:a16="http://schemas.microsoft.com/office/drawing/2014/main" id="{86A8882E-49F7-C9C3-F0CB-B3CD7CDCE46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2601" r="73544"/>
          <a:stretch>
            <a:fillRect/>
          </a:stretch>
        </p:blipFill>
        <p:spPr bwMode="auto">
          <a:xfrm>
            <a:off x="107950" y="23813"/>
            <a:ext cx="2439988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468F598-58E5-BDE0-D12D-257868439CC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27864"/>
          <a:stretch/>
        </p:blipFill>
        <p:spPr>
          <a:xfrm>
            <a:off x="2483768" y="6010794"/>
            <a:ext cx="6596062" cy="823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928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822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1288C401-9F66-DDC4-E51B-82BB59FE83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1485900"/>
            <a:ext cx="1219200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logo-claim-fondoblanco.jpg">
            <a:extLst>
              <a:ext uri="{FF2B5EF4-FFF2-40B4-BE49-F238E27FC236}">
                <a16:creationId xmlns:a16="http://schemas.microsoft.com/office/drawing/2014/main" id="{B5C04E04-E6AD-A544-93C0-4A148169BFD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33" r="25000"/>
          <a:stretch>
            <a:fillRect/>
          </a:stretch>
        </p:blipFill>
        <p:spPr bwMode="auto">
          <a:xfrm>
            <a:off x="6810375" y="38100"/>
            <a:ext cx="2206625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53">
            <a:extLst>
              <a:ext uri="{FF2B5EF4-FFF2-40B4-BE49-F238E27FC236}">
                <a16:creationId xmlns:a16="http://schemas.microsoft.com/office/drawing/2014/main" id="{24283B4A-31A8-669F-B5A2-F4B339729D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9906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4">
            <a:extLst>
              <a:ext uri="{FF2B5EF4-FFF2-40B4-BE49-F238E27FC236}">
                <a16:creationId xmlns:a16="http://schemas.microsoft.com/office/drawing/2014/main" id="{D83CECAB-530B-977D-AFE4-BA84890D14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5">
            <a:extLst>
              <a:ext uri="{FF2B5EF4-FFF2-40B4-BE49-F238E27FC236}">
                <a16:creationId xmlns:a16="http://schemas.microsoft.com/office/drawing/2014/main" id="{97C622AA-EC5D-95CB-F96F-B5BB874A4E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B572BEF0-DA71-B843-8059-9DEE7869B39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89769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s-ES_tradnl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271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08560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E1E3D7-3D94-F6EB-C498-EF55DCA336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F24407E-9FCA-ABA0-08A4-310D191C72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2B1CDF-E5D4-E142-C82E-5209E75F5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2FE2C-FB89-4130-B409-8F7FA1C44E21}" type="datetimeFigureOut">
              <a:rPr lang="es-ES" smtClean="0"/>
              <a:t>16/01/2024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EA2A39F-599F-A666-7E36-B549E3662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922555-DFFC-41EA-E4D2-B53E4EB37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6B0D2-5838-4EF1-83FE-2A3964821C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6545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05411EE-4938-36C9-D3E7-EDF8B784D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20D7DC4-9B32-9498-C14B-C3D61C1D0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2D315FB-511E-F0CD-1D9C-6208E4C6B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2FE2C-FB89-4130-B409-8F7FA1C44E21}" type="datetimeFigureOut">
              <a:rPr lang="es-ES" smtClean="0"/>
              <a:t>16/01/2024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D6898B5-CA31-4D06-B52B-C953C5840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6F24350-05F2-6611-D63A-A08F3B831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6B0D2-5838-4EF1-83FE-2A3964821C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1457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1123D8-2CA2-731B-6EA1-BC4CE56A2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FC7F21D-5177-8298-5C08-C680B4BA88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B5EBA35-BB24-4FFB-4C25-9E3085801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2FE2C-FB89-4130-B409-8F7FA1C44E21}" type="datetimeFigureOut">
              <a:rPr lang="es-ES" smtClean="0"/>
              <a:t>16/01/2024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7EF11E5-9F61-1D43-A4F1-378535F9F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F8D1D4E-8028-8611-EEBB-208726D0E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6B0D2-5838-4EF1-83FE-2A3964821C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5140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8DDC7E-CF24-294C-D5E5-3B28FC159A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0ED96DE-1E48-232F-1D38-FE3C3A800A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DD04443-7F42-4492-FFFF-A5695904C1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848F849-99F1-6CCB-4C77-CA30AB850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2FE2C-FB89-4130-B409-8F7FA1C44E21}" type="datetimeFigureOut">
              <a:rPr lang="es-ES" smtClean="0"/>
              <a:t>16/01/2024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9699C85-3121-5A34-8EB9-9CBF0FC6F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3A0A1D5-8FD1-7CDD-6268-C72927B79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6B0D2-5838-4EF1-83FE-2A3964821C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5260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FB6264-B485-D4B7-C452-B2EE890CE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AEE0CBE-5956-284F-8B41-93A00B26A2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02F2879-272C-CFF6-42A4-0924FF9EB9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AC756C1-00B2-AE0D-A929-C867FA992E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661AA58-0EE9-4018-C276-7E763044BA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76AE0E2-5C42-3B9D-0F85-C5F338E81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2FE2C-FB89-4130-B409-8F7FA1C44E21}" type="datetimeFigureOut">
              <a:rPr lang="es-ES" smtClean="0"/>
              <a:t>16/01/2024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0CC45C1-A11A-E425-0138-18F7AE9E4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40981FB-CFE0-CDB9-A3FB-F41F786A9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6B0D2-5838-4EF1-83FE-2A3964821C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2416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FDDA56-760F-1D67-333A-59A3050E9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EB668A6-7FFA-0D7B-1CA7-B1D7D120B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2FE2C-FB89-4130-B409-8F7FA1C44E21}" type="datetimeFigureOut">
              <a:rPr lang="es-ES" smtClean="0"/>
              <a:t>16/01/2024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AAC9D47-8328-8F47-CF8E-5D98576A0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2B21F07-1BF5-9C70-34B3-1C914DDE02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6B0D2-5838-4EF1-83FE-2A3964821C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67201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4C94A97-2939-0F53-117C-4B67654D2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2FE2C-FB89-4130-B409-8F7FA1C44E21}" type="datetimeFigureOut">
              <a:rPr lang="es-ES" smtClean="0"/>
              <a:t>16/01/2024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E0687E1-01F1-C726-8499-60034F02CB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12AF7D0-B240-7B09-1515-A611E07B2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6B0D2-5838-4EF1-83FE-2A3964821C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09366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D17A94-FADB-3E10-C33D-A770D28C2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C1D0C29-BF0D-AA98-AD41-86EBD72D44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3460077-99AC-1432-2ED8-4EC89892C0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11DBC05-E210-CFC1-7249-BF74FEA98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2FE2C-FB89-4130-B409-8F7FA1C44E21}" type="datetimeFigureOut">
              <a:rPr lang="es-ES" smtClean="0"/>
              <a:t>16/01/2024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3A92F7A-D743-D6B2-CFF6-D047DC603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C8BB71A-D82A-8331-C393-9F6ACED44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6B0D2-5838-4EF1-83FE-2A3964821C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9065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5A2693-295B-86BF-0A4D-DEB6E21C72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28FE585-FB5C-9E21-34F2-4E6244D42C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15AC0A7-AA13-F68F-8335-D95E8C3FD5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20C533D-26C7-7575-8003-6E114304A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2FE2C-FB89-4130-B409-8F7FA1C44E21}" type="datetimeFigureOut">
              <a:rPr lang="es-ES" smtClean="0"/>
              <a:t>16/01/2024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443A73F-D650-B220-5205-6CC451A1C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9F8FE85-A6DB-725C-1732-A9E6EDC0F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6B0D2-5838-4EF1-83FE-2A3964821C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04877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6E3E12-28BB-0BD3-7254-6C6625405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5248960-D04E-BA22-0E2C-889B834512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E7C2E0-2ED9-E2D4-5A06-EA1668157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2FE2C-FB89-4130-B409-8F7FA1C44E21}" type="datetimeFigureOut">
              <a:rPr lang="es-ES" smtClean="0"/>
              <a:t>16/01/2024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EBA7375-B141-6FC2-E3CD-607188166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3313DBA-2590-FF98-FC70-0B49DD7E3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6B0D2-5838-4EF1-83FE-2A3964821C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28133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4B65C3C-1DD5-7AEC-5E82-A33FDDB344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423596F-1E0A-31A3-7CDC-001710A70A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C63E9F-E849-9DA7-D0E8-C4A277195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2FE2C-FB89-4130-B409-8F7FA1C44E21}" type="datetimeFigureOut">
              <a:rPr lang="es-ES" smtClean="0"/>
              <a:t>16/01/2024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0942DF4-9871-C4B5-9BE3-A80D2F244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3E62200-F987-4BDC-52A1-0A60DAA5D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6B0D2-5838-4EF1-83FE-2A3964821C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5295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>
            <a:extLst>
              <a:ext uri="{FF2B5EF4-FFF2-40B4-BE49-F238E27FC236}">
                <a16:creationId xmlns:a16="http://schemas.microsoft.com/office/drawing/2014/main" id="{63580C6D-369C-6253-9563-15A5E4CBD41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031" b="33929"/>
          <a:stretch>
            <a:fillRect/>
          </a:stretch>
        </p:blipFill>
        <p:spPr bwMode="auto">
          <a:xfrm>
            <a:off x="8585200" y="6388100"/>
            <a:ext cx="55880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1" name="Rectangle 99">
            <a:extLst>
              <a:ext uri="{FF2B5EF4-FFF2-40B4-BE49-F238E27FC236}">
                <a16:creationId xmlns:a16="http://schemas.microsoft.com/office/drawing/2014/main" id="{BED63C58-6051-FF55-068A-3928E2F5A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477000"/>
            <a:ext cx="1143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>
            <a:lvl1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r>
              <a:rPr lang="es-ES_tradnl" altLang="es-ES" sz="1200" b="1">
                <a:solidFill>
                  <a:srgbClr val="FFFFFF"/>
                </a:solidFill>
              </a:rPr>
              <a:t> </a:t>
            </a:r>
            <a:fld id="{427767CA-C197-FA4B-B8A3-9EFF4F784A97}" type="slidenum">
              <a:rPr lang="es-ES" altLang="es-ES" sz="1200" b="1" smtClean="0">
                <a:solidFill>
                  <a:srgbClr val="FFFFFF"/>
                </a:solidFill>
              </a:rPr>
              <a:pPr algn="r" eaLnBrk="1" hangingPunct="1">
                <a:defRPr/>
              </a:pPr>
              <a:t>‹Nº›</a:t>
            </a:fld>
            <a:endParaRPr lang="es-ES" altLang="es-ES" sz="1200" b="1">
              <a:solidFill>
                <a:srgbClr val="FFFFFF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63C8D68-CA2B-09E2-020E-C060A3C85A02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4202297" y="6477000"/>
            <a:ext cx="4301232" cy="38731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4" r:id="rId4"/>
    <p:sldLayoutId id="2147483935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DECFEED-9358-D9FF-AFC9-6BEDF7974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8A9ABC7-DF3B-2498-97B1-7AACBA33B4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81CB4EC-4AE8-ED6C-A27B-1EF85BC195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2FE2C-FB89-4130-B409-8F7FA1C44E21}" type="datetimeFigureOut">
              <a:rPr lang="es-ES" smtClean="0"/>
              <a:t>16/01/2024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16CE2D-D2B2-A92A-8E4F-1C6CC24CAD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C2CA98E-D2EB-205B-6F7F-E5763999BB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16B0D2-5838-4EF1-83FE-2A3964821C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775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0" r:id="rId1"/>
    <p:sldLayoutId id="2147483941" r:id="rId2"/>
    <p:sldLayoutId id="2147483942" r:id="rId3"/>
    <p:sldLayoutId id="2147483943" r:id="rId4"/>
    <p:sldLayoutId id="2147483944" r:id="rId5"/>
    <p:sldLayoutId id="2147483945" r:id="rId6"/>
    <p:sldLayoutId id="2147483946" r:id="rId7"/>
    <p:sldLayoutId id="2147483947" r:id="rId8"/>
    <p:sldLayoutId id="2147483948" r:id="rId9"/>
    <p:sldLayoutId id="2147483949" r:id="rId10"/>
    <p:sldLayoutId id="214748395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>
            <a:extLst>
              <a:ext uri="{FF2B5EF4-FFF2-40B4-BE49-F238E27FC236}">
                <a16:creationId xmlns:a16="http://schemas.microsoft.com/office/drawing/2014/main" id="{48BA6670-D416-CDF2-5F2A-D172B3D35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350" y="304800"/>
            <a:ext cx="88392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80000"/>
              </a:lnSpc>
              <a:spcBef>
                <a:spcPct val="50000"/>
              </a:spcBef>
            </a:pPr>
            <a:r>
              <a:rPr lang="es-ES" altLang="es-ES" sz="2000" b="1" dirty="0">
                <a:solidFill>
                  <a:srgbClr val="000000"/>
                </a:solidFill>
              </a:rPr>
              <a:t>¿Qué aspectos influyen en el proceso de compra de </a:t>
            </a:r>
            <a:r>
              <a:rPr lang="es-ES" altLang="es-ES" sz="2000" b="1" i="1" dirty="0">
                <a:solidFill>
                  <a:srgbClr val="000000"/>
                </a:solidFill>
              </a:rPr>
              <a:t>grupo de clientes xx</a:t>
            </a:r>
            <a:r>
              <a:rPr lang="es-ES" altLang="es-ES" sz="2000" b="1" dirty="0">
                <a:solidFill>
                  <a:srgbClr val="000000"/>
                </a:solidFill>
              </a:rPr>
              <a:t>?</a:t>
            </a:r>
            <a:endParaRPr lang="es-ES" altLang="es-ES" sz="2000" b="1" dirty="0">
              <a:solidFill>
                <a:schemeClr val="hlink"/>
              </a:solidFill>
            </a:endParaRPr>
          </a:p>
        </p:txBody>
      </p:sp>
      <p:graphicFrame>
        <p:nvGraphicFramePr>
          <p:cNvPr id="2" name="Group 27">
            <a:extLst>
              <a:ext uri="{FF2B5EF4-FFF2-40B4-BE49-F238E27FC236}">
                <a16:creationId xmlns:a16="http://schemas.microsoft.com/office/drawing/2014/main" id="{12D88AF5-8EA9-C60A-4D42-930C65D00E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9188698"/>
              </p:ext>
            </p:extLst>
          </p:nvPr>
        </p:nvGraphicFramePr>
        <p:xfrm>
          <a:off x="443706" y="1412776"/>
          <a:ext cx="8218488" cy="4698478"/>
        </p:xfrm>
        <a:graphic>
          <a:graphicData uri="http://schemas.openxmlformats.org/drawingml/2006/table">
            <a:tbl>
              <a:tblPr/>
              <a:tblGrid>
                <a:gridCol w="29626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58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5988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Claves del proceso de compra</a:t>
                      </a:r>
                    </a:p>
                  </a:txBody>
                  <a:tcPr marL="91431" marR="91431"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132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Objetivos y Retos</a:t>
                      </a:r>
                    </a:p>
                  </a:txBody>
                  <a:tcPr marL="91431" marR="91431"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s-E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xx</a:t>
                      </a:r>
                    </a:p>
                  </a:txBody>
                  <a:tcPr marL="91431" marR="91431"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52128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Qué frenos pueden existir para no comprarnos</a:t>
                      </a:r>
                    </a:p>
                  </a:txBody>
                  <a:tcPr marL="91431" marR="91431"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s-E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xx</a:t>
                      </a:r>
                    </a:p>
                  </a:txBody>
                  <a:tcPr marL="91431" marR="91431"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52128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Otros tipos de comercios que valora</a:t>
                      </a:r>
                    </a:p>
                  </a:txBody>
                  <a:tcPr marL="91431" marR="91431"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s-E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xx</a:t>
                      </a:r>
                    </a:p>
                  </a:txBody>
                  <a:tcPr marL="91431" marR="91431"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9416143"/>
                  </a:ext>
                </a:extLst>
              </a:tr>
              <a:tr h="1314102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¿Qué va a hacer?</a:t>
                      </a:r>
                    </a:p>
                  </a:txBody>
                  <a:tcPr marL="91431" marR="91431"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s-E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xx</a:t>
                      </a:r>
                    </a:p>
                  </a:txBody>
                  <a:tcPr marL="91431" marR="91431"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>
            <a:extLst>
              <a:ext uri="{FF2B5EF4-FFF2-40B4-BE49-F238E27FC236}">
                <a16:creationId xmlns:a16="http://schemas.microsoft.com/office/drawing/2014/main" id="{E592FAB2-1DAA-ADD1-A79C-87DEA637A2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350" y="304800"/>
            <a:ext cx="88392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just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" sz="2000" b="1" dirty="0">
                <a:solidFill>
                  <a:srgbClr val="000000"/>
                </a:solidFill>
              </a:rPr>
              <a:t>Qué le vamos da ofrecer al </a:t>
            </a:r>
            <a:r>
              <a:rPr lang="es-ES" sz="2000" b="1" i="1" dirty="0">
                <a:solidFill>
                  <a:srgbClr val="000000"/>
                </a:solidFill>
              </a:rPr>
              <a:t>grupo de clientes xx</a:t>
            </a:r>
            <a:r>
              <a:rPr lang="es-ES" sz="2000" b="1" dirty="0">
                <a:solidFill>
                  <a:srgbClr val="000000"/>
                </a:solidFill>
              </a:rPr>
              <a:t>…</a:t>
            </a:r>
            <a:endParaRPr lang="es-ES" b="1" dirty="0">
              <a:solidFill>
                <a:schemeClr val="hlink"/>
              </a:solidFill>
            </a:endParaRPr>
          </a:p>
        </p:txBody>
      </p:sp>
      <p:graphicFrame>
        <p:nvGraphicFramePr>
          <p:cNvPr id="2" name="Tabla 8">
            <a:extLst>
              <a:ext uri="{FF2B5EF4-FFF2-40B4-BE49-F238E27FC236}">
                <a16:creationId xmlns:a16="http://schemas.microsoft.com/office/drawing/2014/main" id="{D4596487-4FF9-43DD-568F-51F437DA82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1399449"/>
              </p:ext>
            </p:extLst>
          </p:nvPr>
        </p:nvGraphicFramePr>
        <p:xfrm>
          <a:off x="431540" y="2944286"/>
          <a:ext cx="8280920" cy="303178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136597">
                  <a:extLst>
                    <a:ext uri="{9D8B030D-6E8A-4147-A177-3AD203B41FA5}">
                      <a16:colId xmlns:a16="http://schemas.microsoft.com/office/drawing/2014/main" val="559096741"/>
                    </a:ext>
                  </a:extLst>
                </a:gridCol>
                <a:gridCol w="1394586">
                  <a:extLst>
                    <a:ext uri="{9D8B030D-6E8A-4147-A177-3AD203B41FA5}">
                      <a16:colId xmlns:a16="http://schemas.microsoft.com/office/drawing/2014/main" val="3666566121"/>
                    </a:ext>
                  </a:extLst>
                </a:gridCol>
                <a:gridCol w="2132383">
                  <a:extLst>
                    <a:ext uri="{9D8B030D-6E8A-4147-A177-3AD203B41FA5}">
                      <a16:colId xmlns:a16="http://schemas.microsoft.com/office/drawing/2014/main" val="3241097590"/>
                    </a:ext>
                  </a:extLst>
                </a:gridCol>
                <a:gridCol w="1506531">
                  <a:extLst>
                    <a:ext uri="{9D8B030D-6E8A-4147-A177-3AD203B41FA5}">
                      <a16:colId xmlns:a16="http://schemas.microsoft.com/office/drawing/2014/main" val="622347486"/>
                    </a:ext>
                  </a:extLst>
                </a:gridCol>
                <a:gridCol w="2110823">
                  <a:extLst>
                    <a:ext uri="{9D8B030D-6E8A-4147-A177-3AD203B41FA5}">
                      <a16:colId xmlns:a16="http://schemas.microsoft.com/office/drawing/2014/main" val="449395789"/>
                    </a:ext>
                  </a:extLst>
                </a:gridCol>
              </a:tblGrid>
              <a:tr h="844754">
                <a:tc>
                  <a:txBody>
                    <a:bodyPr/>
                    <a:lstStyle/>
                    <a:p>
                      <a:pPr algn="ctr"/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Prioridad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¿Qué valora?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¿Qué le vamos a ofrecer?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¿Qué le vamos a decir?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¿Dónde se lo vamos a decir?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5462516"/>
                  </a:ext>
                </a:extLst>
              </a:tr>
              <a:tr h="2187029">
                <a:tc>
                  <a:txBody>
                    <a:bodyPr/>
                    <a:lstStyle/>
                    <a:p>
                      <a:endParaRPr lang="es-ES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s-ES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s-ES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s-ES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5351594"/>
                  </a:ext>
                </a:extLst>
              </a:tr>
            </a:tbl>
          </a:graphicData>
        </a:graphic>
      </p:graphicFrame>
      <p:pic>
        <p:nvPicPr>
          <p:cNvPr id="6" name="Imagen 5">
            <a:extLst>
              <a:ext uri="{FF2B5EF4-FFF2-40B4-BE49-F238E27FC236}">
                <a16:creationId xmlns:a16="http://schemas.microsoft.com/office/drawing/2014/main" id="{DFEAF4D3-25F5-8F7E-011B-CAC9A437DE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800464"/>
            <a:ext cx="1873474" cy="1934059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847F8180-D3AA-8E9E-9CA3-907361610D6A}"/>
              </a:ext>
            </a:extLst>
          </p:cNvPr>
          <p:cNvSpPr txBox="1"/>
          <p:nvPr/>
        </p:nvSpPr>
        <p:spPr>
          <a:xfrm>
            <a:off x="2931441" y="1340768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800" b="1" i="1" dirty="0" err="1"/>
              <a:t>xxx</a:t>
            </a:r>
            <a:endParaRPr lang="es-ES" sz="1800" b="1" i="1" dirty="0"/>
          </a:p>
        </p:txBody>
      </p:sp>
    </p:spTree>
    <p:extLst>
      <p:ext uri="{BB962C8B-B14F-4D97-AF65-F5344CB8AC3E}">
        <p14:creationId xmlns:p14="http://schemas.microsoft.com/office/powerpoint/2010/main" val="329626456"/>
      </p:ext>
    </p:extLst>
  </p:cSld>
  <p:clrMapOvr>
    <a:masterClrMapping/>
  </p:clrMapOvr>
</p:sld>
</file>

<file path=ppt/theme/theme1.xml><?xml version="1.0" encoding="utf-8"?>
<a:theme xmlns:a="http://schemas.openxmlformats.org/drawingml/2006/main" name="Mezclas">
  <a:themeElements>
    <a:clrScheme name="Mezcla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Mezcla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s-ES" sz="1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s-ES" sz="1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Mezcla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zcla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zcla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C:\Archivos de programa\Microsoft Office\Templates\Diseños de presentaciones\Mezclas.pot</Template>
  <TotalTime>104395</TotalTime>
  <Words>85</Words>
  <Application>Microsoft Office PowerPoint</Application>
  <PresentationFormat>Presentación en pantalla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Calibri</vt:lpstr>
      <vt:lpstr>Calibri Light</vt:lpstr>
      <vt:lpstr>Tahoma</vt:lpstr>
      <vt:lpstr>Times New Roman</vt:lpstr>
      <vt:lpstr>Wingdings</vt:lpstr>
      <vt:lpstr>Mezclas</vt:lpstr>
      <vt:lpstr>Diseño personalizado</vt:lpstr>
      <vt:lpstr>Presentación de PowerPoint</vt:lpstr>
      <vt:lpstr>Presentación de PowerPoint</vt:lpstr>
    </vt:vector>
  </TitlesOfParts>
  <Company>SDV Consultores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SDV Consultores</dc:creator>
  <cp:lastModifiedBy>Sara Yeregui</cp:lastModifiedBy>
  <cp:revision>12519</cp:revision>
  <cp:lastPrinted>2014-02-25T09:34:36Z</cp:lastPrinted>
  <dcterms:created xsi:type="dcterms:W3CDTF">2014-05-16T10:32:16Z</dcterms:created>
  <dcterms:modified xsi:type="dcterms:W3CDTF">2024-01-16T09:16:55Z</dcterms:modified>
</cp:coreProperties>
</file>