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4"/>
  </p:notesMasterIdLst>
  <p:handoutMasterIdLst>
    <p:handoutMasterId r:id="rId5"/>
  </p:handoutMasterIdLst>
  <p:sldIdLst>
    <p:sldId id="1319" r:id="rId2"/>
    <p:sldId id="1359" r:id="rId3"/>
  </p:sldIdLst>
  <p:sldSz cx="9144000" cy="6858000" type="screen4x3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>
          <p15:clr>
            <a:srgbClr val="A4A3A4"/>
          </p15:clr>
        </p15:guide>
        <p15:guide id="2" pos="204">
          <p15:clr>
            <a:srgbClr val="A4A3A4"/>
          </p15:clr>
        </p15:guide>
        <p15:guide id="3" pos="5647">
          <p15:clr>
            <a:srgbClr val="A4A3A4"/>
          </p15:clr>
        </p15:guide>
        <p15:guide id="4" pos="25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 Yeregui" initials="SY" lastIdx="1" clrIdx="0">
    <p:extLst>
      <p:ext uri="{19B8F6BF-5375-455C-9EA6-DF929625EA0E}">
        <p15:presenceInfo xmlns:p15="http://schemas.microsoft.com/office/powerpoint/2012/main" userId="5b2db3ec84af701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4065"/>
        <p:guide pos="204"/>
        <p:guide pos="5647"/>
        <p:guide pos="2562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1914" y="-102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7B83433-A80B-D1F4-11D1-7118C1458DB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1805BC8-2684-C140-4EEA-8867EE46401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A0AF609E-C917-E899-2CE0-34F6E60EBCD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A57A5CD-46A8-E0BD-51A3-22BBEF8CB9F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7B82233E-2B97-E546-AA74-8A57B25B5E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4369A53A-9E75-2B34-E55D-E81A76167E0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538443C-CCE4-1153-E8AD-96CBFD8F43F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C5DB3BFC-5665-195F-089C-2A7A20EF2A4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3300" y="768350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4F160FA1-DE77-ADB7-6D12-B137F7DD772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9325" y="4862513"/>
            <a:ext cx="5200650" cy="4603750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8EA3C42B-2BA2-7A9A-3DB4-6FAB6F1B6C9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l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2CE6B14-04F1-EA05-9500-413704A6B2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vert="horz" wrap="square" lIns="98235" tIns="49118" rIns="98235" bIns="49118" numCol="1" anchor="b" anchorCtr="0" compatLnSpc="1">
            <a:prstTxWarp prst="textNoShape">
              <a:avLst/>
            </a:prstTxWarp>
          </a:bodyPr>
          <a:lstStyle>
            <a:lvl1pPr algn="r" defTabSz="982663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7031B68-B10B-C547-97F0-1DAA5A8B7ED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F6EC6D5-07A3-BAE9-A5C8-46CC29B60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139700"/>
            <a:ext cx="12366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>
            <a:extLst>
              <a:ext uri="{FF2B5EF4-FFF2-40B4-BE49-F238E27FC236}">
                <a16:creationId xmlns:a16="http://schemas.microsoft.com/office/drawing/2014/main" id="{86A8882E-49F7-C9C3-F0CB-B3CD7CDCE4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601" r="73544"/>
          <a:stretch>
            <a:fillRect/>
          </a:stretch>
        </p:blipFill>
        <p:spPr bwMode="auto">
          <a:xfrm>
            <a:off x="107950" y="23813"/>
            <a:ext cx="243998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468F598-58E5-BDE0-D12D-257868439C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27864"/>
          <a:stretch/>
        </p:blipFill>
        <p:spPr>
          <a:xfrm>
            <a:off x="2483768" y="6010794"/>
            <a:ext cx="6596062" cy="823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2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9E17807F-E63C-0F89-CDC6-E2543AB92E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6524625"/>
            <a:ext cx="600075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1288C401-9F66-DDC4-E51B-82BB59FE8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485900"/>
            <a:ext cx="12192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logo-claim-fondoblanco.jpg">
            <a:extLst>
              <a:ext uri="{FF2B5EF4-FFF2-40B4-BE49-F238E27FC236}">
                <a16:creationId xmlns:a16="http://schemas.microsoft.com/office/drawing/2014/main" id="{B5C04E04-E6AD-A544-93C0-4A148169BF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r="25000"/>
          <a:stretch>
            <a:fillRect/>
          </a:stretch>
        </p:blipFill>
        <p:spPr bwMode="auto">
          <a:xfrm>
            <a:off x="6810375" y="38100"/>
            <a:ext cx="22066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3">
            <a:extLst>
              <a:ext uri="{FF2B5EF4-FFF2-40B4-BE49-F238E27FC236}">
                <a16:creationId xmlns:a16="http://schemas.microsoft.com/office/drawing/2014/main" id="{24283B4A-31A8-669F-B5A2-F4B339729D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4">
            <a:extLst>
              <a:ext uri="{FF2B5EF4-FFF2-40B4-BE49-F238E27FC236}">
                <a16:creationId xmlns:a16="http://schemas.microsoft.com/office/drawing/2014/main" id="{D83CECAB-530B-977D-AFE4-BA84890D14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97C622AA-EC5D-95CB-F96F-B5BB874A4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572BEF0-DA71-B843-8059-9DEE7869B39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8976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7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0856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3580C6D-369C-6253-9563-15A5E4CBD4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31" b="33929"/>
          <a:stretch>
            <a:fillRect/>
          </a:stretch>
        </p:blipFill>
        <p:spPr bwMode="auto">
          <a:xfrm>
            <a:off x="8585200" y="6388100"/>
            <a:ext cx="5588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1" name="Rectangle 99">
            <a:extLst>
              <a:ext uri="{FF2B5EF4-FFF2-40B4-BE49-F238E27FC236}">
                <a16:creationId xmlns:a16="http://schemas.microsoft.com/office/drawing/2014/main" id="{BED63C58-6051-FF55-068A-3928E2F5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477000"/>
            <a:ext cx="1143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defRPr/>
            </a:pPr>
            <a:r>
              <a:rPr lang="es-ES_tradnl" altLang="es-ES" sz="1200" b="1">
                <a:solidFill>
                  <a:srgbClr val="FFFFFF"/>
                </a:solidFill>
              </a:rPr>
              <a:t> </a:t>
            </a:r>
            <a:fld id="{427767CA-C197-FA4B-B8A3-9EFF4F784A97}" type="slidenum">
              <a:rPr lang="es-ES" altLang="es-ES" sz="1200" b="1" smtClean="0">
                <a:solidFill>
                  <a:srgbClr val="FFFFFF"/>
                </a:solidFill>
              </a:rPr>
              <a:pPr algn="r" eaLnBrk="1" hangingPunct="1">
                <a:defRPr/>
              </a:pPr>
              <a:t>‹Nº›</a:t>
            </a:fld>
            <a:endParaRPr lang="es-ES" altLang="es-ES" sz="1200" b="1">
              <a:solidFill>
                <a:srgbClr val="FFFFFF"/>
              </a:solidFill>
            </a:endParaRPr>
          </a:p>
        </p:txBody>
      </p:sp>
      <p:pic>
        <p:nvPicPr>
          <p:cNvPr id="1029" name="Picture 8">
            <a:extLst>
              <a:ext uri="{FF2B5EF4-FFF2-40B4-BE49-F238E27FC236}">
                <a16:creationId xmlns:a16="http://schemas.microsoft.com/office/drawing/2014/main" id="{D466E8F6-3EE4-0C1B-F919-BDEE11C40DD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6524625"/>
            <a:ext cx="600075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63C8D68-CA2B-09E2-020E-C060A3C85A0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283968" y="6457871"/>
            <a:ext cx="4301232" cy="3873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4" r:id="rId4"/>
    <p:sldLayoutId id="214748393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>
            <a:extLst>
              <a:ext uri="{FF2B5EF4-FFF2-40B4-BE49-F238E27FC236}">
                <a16:creationId xmlns:a16="http://schemas.microsoft.com/office/drawing/2014/main" id="{48BA6670-D416-CDF2-5F2A-D172B3D35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" y="304800"/>
            <a:ext cx="8839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80000"/>
              </a:lnSpc>
              <a:spcBef>
                <a:spcPct val="50000"/>
              </a:spcBef>
            </a:pPr>
            <a:r>
              <a:rPr lang="es-ES" altLang="es-ES" sz="2000" b="1" dirty="0" err="1">
                <a:solidFill>
                  <a:srgbClr val="000000"/>
                </a:solidFill>
              </a:rPr>
              <a:t>Zer</a:t>
            </a:r>
            <a:r>
              <a:rPr lang="es-ES" altLang="es-ES" sz="2000" b="1" dirty="0">
                <a:solidFill>
                  <a:srgbClr val="000000"/>
                </a:solidFill>
              </a:rPr>
              <a:t> </a:t>
            </a:r>
            <a:r>
              <a:rPr lang="es-ES" altLang="es-ES" sz="2000" b="1" dirty="0" err="1">
                <a:solidFill>
                  <a:srgbClr val="000000"/>
                </a:solidFill>
              </a:rPr>
              <a:t>alderdik</a:t>
            </a:r>
            <a:r>
              <a:rPr lang="es-ES" altLang="es-ES" sz="2000" b="1" dirty="0">
                <a:solidFill>
                  <a:srgbClr val="000000"/>
                </a:solidFill>
              </a:rPr>
              <a:t> </a:t>
            </a:r>
            <a:r>
              <a:rPr lang="es-ES" altLang="es-ES" sz="2000" b="1" dirty="0" err="1">
                <a:solidFill>
                  <a:srgbClr val="000000"/>
                </a:solidFill>
              </a:rPr>
              <a:t>eragiten</a:t>
            </a:r>
            <a:r>
              <a:rPr lang="es-ES" altLang="es-ES" sz="2000" b="1" dirty="0">
                <a:solidFill>
                  <a:srgbClr val="000000"/>
                </a:solidFill>
              </a:rPr>
              <a:t> </a:t>
            </a:r>
            <a:r>
              <a:rPr lang="es-ES" altLang="es-ES" sz="2000" b="1" dirty="0" err="1">
                <a:solidFill>
                  <a:srgbClr val="000000"/>
                </a:solidFill>
              </a:rPr>
              <a:t>dute</a:t>
            </a:r>
            <a:r>
              <a:rPr lang="es-ES" altLang="es-ES" sz="2000" b="1" dirty="0">
                <a:solidFill>
                  <a:srgbClr val="000000"/>
                </a:solidFill>
              </a:rPr>
              <a:t> </a:t>
            </a:r>
            <a:r>
              <a:rPr lang="es-ES" altLang="es-ES" sz="2000" b="1" u="sng" dirty="0">
                <a:solidFill>
                  <a:srgbClr val="000000"/>
                </a:solidFill>
              </a:rPr>
              <a:t>		    </a:t>
            </a:r>
            <a:r>
              <a:rPr lang="es-ES" altLang="es-ES" sz="2000" b="1" dirty="0" err="1">
                <a:solidFill>
                  <a:srgbClr val="000000"/>
                </a:solidFill>
              </a:rPr>
              <a:t>erosketa-prozesuan</a:t>
            </a:r>
            <a:r>
              <a:rPr lang="es-ES" altLang="es-ES" sz="2000" b="1" dirty="0">
                <a:solidFill>
                  <a:srgbClr val="000000"/>
                </a:solidFill>
              </a:rPr>
              <a:t>?</a:t>
            </a:r>
          </a:p>
        </p:txBody>
      </p:sp>
      <p:graphicFrame>
        <p:nvGraphicFramePr>
          <p:cNvPr id="2" name="Group 27">
            <a:extLst>
              <a:ext uri="{FF2B5EF4-FFF2-40B4-BE49-F238E27FC236}">
                <a16:creationId xmlns:a16="http://schemas.microsoft.com/office/drawing/2014/main" id="{12D88AF5-8EA9-C60A-4D42-930C65D00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716428"/>
              </p:ext>
            </p:extLst>
          </p:nvPr>
        </p:nvGraphicFramePr>
        <p:xfrm>
          <a:off x="443706" y="1412776"/>
          <a:ext cx="8218488" cy="4698478"/>
        </p:xfrm>
        <a:graphic>
          <a:graphicData uri="http://schemas.openxmlformats.org/drawingml/2006/table">
            <a:tbl>
              <a:tblPr/>
              <a:tblGrid>
                <a:gridCol w="2962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5988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Erosketa-prozesuaren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gakoak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13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Helburuak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eta </a:t>
                      </a: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erronkak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Zer freno </a:t>
                      </a:r>
                      <a:r>
                        <a:rPr kumimoji="0" lang="de-DE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egon</a:t>
                      </a:r>
                      <a:r>
                        <a:rPr kumimoji="0" lang="de-DE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de-DE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daitezke</a:t>
                      </a:r>
                      <a:r>
                        <a:rPr kumimoji="0" lang="de-DE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ez erosteko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Baloratzen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dituen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bestelako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saltokiak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416143"/>
                  </a:ext>
                </a:extLst>
              </a:tr>
              <a:tr h="131410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Zer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</a:t>
                      </a:r>
                      <a:r>
                        <a:rPr kumimoji="0" lang="es-E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egingo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-96" charset="0"/>
                          <a:ea typeface="ＭＳ Ｐゴシック" pitchFamily="-96" charset="-128"/>
                          <a:cs typeface="ＭＳ Ｐゴシック" pitchFamily="-96" charset="-128"/>
                        </a:rPr>
                        <a:t> du?</a:t>
                      </a: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s-E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-96" charset="0"/>
                        <a:ea typeface="ＭＳ Ｐゴシック" pitchFamily="-96" charset="-128"/>
                        <a:cs typeface="ＭＳ Ｐゴシック" pitchFamily="-96" charset="-128"/>
                      </a:endParaRPr>
                    </a:p>
                  </a:txBody>
                  <a:tcPr marL="91431" marR="91431"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>
            <a:extLst>
              <a:ext uri="{FF2B5EF4-FFF2-40B4-BE49-F238E27FC236}">
                <a16:creationId xmlns:a16="http://schemas.microsoft.com/office/drawing/2014/main" id="{E592FAB2-1DAA-ADD1-A79C-87DEA637A2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50" y="304800"/>
            <a:ext cx="88392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ES" sz="2000" b="1" dirty="0" err="1">
                <a:solidFill>
                  <a:srgbClr val="000000"/>
                </a:solidFill>
              </a:rPr>
              <a:t>Zer</a:t>
            </a:r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b="1" dirty="0" err="1">
                <a:solidFill>
                  <a:srgbClr val="000000"/>
                </a:solidFill>
              </a:rPr>
              <a:t>eskainiko</a:t>
            </a:r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b="1" dirty="0" err="1">
                <a:solidFill>
                  <a:srgbClr val="000000"/>
                </a:solidFill>
              </a:rPr>
              <a:t>diogu</a:t>
            </a:r>
            <a:r>
              <a:rPr lang="es-ES" sz="2000" b="1" dirty="0">
                <a:solidFill>
                  <a:srgbClr val="000000"/>
                </a:solidFill>
              </a:rPr>
              <a:t> </a:t>
            </a:r>
            <a:r>
              <a:rPr lang="es-ES" sz="2000" b="1" dirty="0" err="1">
                <a:solidFill>
                  <a:srgbClr val="000000"/>
                </a:solidFill>
              </a:rPr>
              <a:t>Amaiari</a:t>
            </a:r>
            <a:r>
              <a:rPr lang="es-ES" sz="2000" b="1" dirty="0">
                <a:solidFill>
                  <a:srgbClr val="000000"/>
                </a:solidFill>
              </a:rPr>
              <a:t>….</a:t>
            </a:r>
            <a:endParaRPr lang="es-ES" b="1" dirty="0">
              <a:solidFill>
                <a:schemeClr val="hlink"/>
              </a:solidFill>
            </a:endParaRPr>
          </a:p>
        </p:txBody>
      </p:sp>
      <p:graphicFrame>
        <p:nvGraphicFramePr>
          <p:cNvPr id="2" name="Tabla 8">
            <a:extLst>
              <a:ext uri="{FF2B5EF4-FFF2-40B4-BE49-F238E27FC236}">
                <a16:creationId xmlns:a16="http://schemas.microsoft.com/office/drawing/2014/main" id="{D4596487-4FF9-43DD-568F-51F437DA82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646848"/>
              </p:ext>
            </p:extLst>
          </p:nvPr>
        </p:nvGraphicFramePr>
        <p:xfrm>
          <a:off x="431540" y="2924944"/>
          <a:ext cx="8280920" cy="135456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36597">
                  <a:extLst>
                    <a:ext uri="{9D8B030D-6E8A-4147-A177-3AD203B41FA5}">
                      <a16:colId xmlns:a16="http://schemas.microsoft.com/office/drawing/2014/main" val="559096741"/>
                    </a:ext>
                  </a:extLst>
                </a:gridCol>
                <a:gridCol w="1394586">
                  <a:extLst>
                    <a:ext uri="{9D8B030D-6E8A-4147-A177-3AD203B41FA5}">
                      <a16:colId xmlns:a16="http://schemas.microsoft.com/office/drawing/2014/main" val="3666566121"/>
                    </a:ext>
                  </a:extLst>
                </a:gridCol>
                <a:gridCol w="2132383">
                  <a:extLst>
                    <a:ext uri="{9D8B030D-6E8A-4147-A177-3AD203B41FA5}">
                      <a16:colId xmlns:a16="http://schemas.microsoft.com/office/drawing/2014/main" val="3241097590"/>
                    </a:ext>
                  </a:extLst>
                </a:gridCol>
                <a:gridCol w="1506531">
                  <a:extLst>
                    <a:ext uri="{9D8B030D-6E8A-4147-A177-3AD203B41FA5}">
                      <a16:colId xmlns:a16="http://schemas.microsoft.com/office/drawing/2014/main" val="622347486"/>
                    </a:ext>
                  </a:extLst>
                </a:gridCol>
                <a:gridCol w="2110823">
                  <a:extLst>
                    <a:ext uri="{9D8B030D-6E8A-4147-A177-3AD203B41FA5}">
                      <a16:colId xmlns:a16="http://schemas.microsoft.com/office/drawing/2014/main" val="449395789"/>
                    </a:ext>
                  </a:extLst>
                </a:gridCol>
              </a:tblGrid>
              <a:tr h="623041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Lehentasuna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bezero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gisa</a:t>
                      </a: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Zer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baloratzen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du?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Zer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eskainiko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diogu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Zer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esango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diogu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Non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esango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400" dirty="0" err="1">
                          <a:solidFill>
                            <a:schemeClr val="tx1"/>
                          </a:solidFill>
                        </a:rPr>
                        <a:t>diogu</a:t>
                      </a: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462516"/>
                  </a:ext>
                </a:extLst>
              </a:tr>
              <a:tr h="623041">
                <a:tc>
                  <a:txBody>
                    <a:bodyPr/>
                    <a:lstStyle/>
                    <a:p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351594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FEAF4D3-25F5-8F7E-011B-CAC9A437D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934" y="643354"/>
            <a:ext cx="2031849" cy="2097556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7F8180-D3AA-8E9E-9CA3-907361610D6A}"/>
              </a:ext>
            </a:extLst>
          </p:cNvPr>
          <p:cNvSpPr txBox="1"/>
          <p:nvPr/>
        </p:nvSpPr>
        <p:spPr>
          <a:xfrm>
            <a:off x="2931441" y="134076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b="1" i="1" dirty="0"/>
              <a:t>xx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8B41942-D4AD-2F7D-4E74-A974D9266F64}"/>
              </a:ext>
            </a:extLst>
          </p:cNvPr>
          <p:cNvSpPr txBox="1"/>
          <p:nvPr/>
        </p:nvSpPr>
        <p:spPr>
          <a:xfrm>
            <a:off x="1043608" y="863714"/>
            <a:ext cx="1224136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/>
              <a:t>Nola </a:t>
            </a:r>
            <a:r>
              <a:rPr lang="es-ES" dirty="0" err="1"/>
              <a:t>kokatuko</a:t>
            </a:r>
            <a:r>
              <a:rPr lang="es-ES" dirty="0"/>
              <a:t> </a:t>
            </a:r>
            <a:r>
              <a:rPr lang="es-ES" dirty="0" err="1"/>
              <a:t>gara</a:t>
            </a:r>
            <a:r>
              <a:rPr lang="es-ES" dirty="0"/>
              <a:t> zure </a:t>
            </a:r>
            <a:r>
              <a:rPr lang="es-ES" dirty="0" err="1"/>
              <a:t>buruan</a:t>
            </a:r>
            <a:r>
              <a:rPr lang="es-E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9626456"/>
      </p:ext>
    </p:extLst>
  </p:cSld>
  <p:clrMapOvr>
    <a:masterClrMapping/>
  </p:clrMapOvr>
</p:sld>
</file>

<file path=ppt/theme/theme1.xml><?xml version="1.0" encoding="utf-8"?>
<a:theme xmlns:a="http://schemas.openxmlformats.org/drawingml/2006/main" name="Mezclas">
  <a:themeElements>
    <a:clrScheme name="Mezcla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Mezcla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Mezcla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zcla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zcla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presentaciones\Mezclas.pot</Template>
  <TotalTime>104425</TotalTime>
  <Words>59</Words>
  <Application>Microsoft Office PowerPoint</Application>
  <PresentationFormat>Presentación en pantalla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Tahoma</vt:lpstr>
      <vt:lpstr>Times New Roman</vt:lpstr>
      <vt:lpstr>Wingdings</vt:lpstr>
      <vt:lpstr>Mezclas</vt:lpstr>
      <vt:lpstr>Presentación de PowerPoint</vt:lpstr>
      <vt:lpstr>Presentación de PowerPoint</vt:lpstr>
    </vt:vector>
  </TitlesOfParts>
  <Company>SDV Consultores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SDV Consultores</dc:creator>
  <cp:lastModifiedBy>Sara Yeregui</cp:lastModifiedBy>
  <cp:revision>12524</cp:revision>
  <cp:lastPrinted>2014-02-25T09:34:36Z</cp:lastPrinted>
  <dcterms:created xsi:type="dcterms:W3CDTF">2014-05-16T10:32:16Z</dcterms:created>
  <dcterms:modified xsi:type="dcterms:W3CDTF">2024-01-16T09:16:28Z</dcterms:modified>
</cp:coreProperties>
</file>