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1402" r:id="rId2"/>
  </p:sldIdLst>
  <p:sldSz cx="9144000" cy="6858000" type="screen4x3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>
          <p15:clr>
            <a:srgbClr val="A4A3A4"/>
          </p15:clr>
        </p15:guide>
        <p15:guide id="2" pos="204">
          <p15:clr>
            <a:srgbClr val="A4A3A4"/>
          </p15:clr>
        </p15:guide>
        <p15:guide id="3" pos="5647">
          <p15:clr>
            <a:srgbClr val="A4A3A4"/>
          </p15:clr>
        </p15:guide>
        <p15:guide id="4" pos="25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 Yeregui" initials="SY" lastIdx="3" clrIdx="0">
    <p:extLst>
      <p:ext uri="{19B8F6BF-5375-455C-9EA6-DF929625EA0E}">
        <p15:presenceInfo xmlns:p15="http://schemas.microsoft.com/office/powerpoint/2012/main" userId="5b2db3ec84af701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>
      <p:cViewPr varScale="1">
        <p:scale>
          <a:sx n="78" d="100"/>
          <a:sy n="78" d="100"/>
        </p:scale>
        <p:origin x="1522" y="91"/>
      </p:cViewPr>
      <p:guideLst>
        <p:guide orient="horz" pos="4065"/>
        <p:guide pos="204"/>
        <p:guide pos="5647"/>
        <p:guide pos="2562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3235" y="6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7B83433-A80B-D1F4-11D1-7118C1458DB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1805BC8-2684-C140-4EEA-8867EE4640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A0AF609E-C917-E899-2CE0-34F6E60EBCD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4A57A5CD-46A8-E0BD-51A3-22BBEF8CB9F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7B82233E-2B97-E546-AA74-8A57B25B5E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369A53A-9E75-2B34-E55D-E81A76167E0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538443C-CCE4-1153-E8AD-96CBFD8F43F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5DB3BFC-5665-195F-089C-2A7A20EF2A4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3300" y="768350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4F160FA1-DE77-ADB7-6D12-B137F7DD772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9325" y="4862513"/>
            <a:ext cx="5200650" cy="4603750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EA3C42B-2BA2-7A9A-3DB4-6FAB6F1B6C9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2CE6B14-04F1-EA05-9500-413704A6B2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7031B68-B10B-C547-97F0-1DAA5A8B7ED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031B68-B10B-C547-97F0-1DAA5A8B7ED1}" type="slidenum">
              <a:rPr lang="es-ES" altLang="es-ES" smtClean="0"/>
              <a:pPr>
                <a:defRPr/>
              </a:pPr>
              <a:t>1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9162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92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3">
            <a:extLst>
              <a:ext uri="{FF2B5EF4-FFF2-40B4-BE49-F238E27FC236}">
                <a16:creationId xmlns:a16="http://schemas.microsoft.com/office/drawing/2014/main" id="{24283B4A-31A8-669F-B5A2-F4B339729D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4">
            <a:extLst>
              <a:ext uri="{FF2B5EF4-FFF2-40B4-BE49-F238E27FC236}">
                <a16:creationId xmlns:a16="http://schemas.microsoft.com/office/drawing/2014/main" id="{D83CECAB-530B-977D-AFE4-BA84890D14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97C622AA-EC5D-95CB-F96F-B5BB874A4E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572BEF0-DA71-B843-8059-9DEE7869B3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976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7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0856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3580C6D-369C-6253-9563-15A5E4CBD4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31" b="33929"/>
          <a:stretch>
            <a:fillRect/>
          </a:stretch>
        </p:blipFill>
        <p:spPr bwMode="auto">
          <a:xfrm>
            <a:off x="8585200" y="6388100"/>
            <a:ext cx="5588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1" name="Rectangle 99">
            <a:extLst>
              <a:ext uri="{FF2B5EF4-FFF2-40B4-BE49-F238E27FC236}">
                <a16:creationId xmlns:a16="http://schemas.microsoft.com/office/drawing/2014/main" id="{BED63C58-6051-FF55-068A-3928E2F5A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477000"/>
            <a:ext cx="114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s-ES_tradnl" altLang="es-ES" sz="1200" b="1">
                <a:solidFill>
                  <a:srgbClr val="FFFFFF"/>
                </a:solidFill>
              </a:rPr>
              <a:t> </a:t>
            </a:r>
            <a:fld id="{427767CA-C197-FA4B-B8A3-9EFF4F784A97}" type="slidenum">
              <a:rPr lang="es-ES" altLang="es-ES" sz="1200" b="1" smtClean="0">
                <a:solidFill>
                  <a:srgbClr val="FFFFFF"/>
                </a:solidFill>
              </a:rPr>
              <a:pPr algn="r" eaLnBrk="1" hangingPunct="1">
                <a:defRPr/>
              </a:pPr>
              <a:t>‹Nº›</a:t>
            </a:fld>
            <a:endParaRPr lang="es-ES" altLang="es-ES" sz="1200" b="1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4" r:id="rId4"/>
    <p:sldLayoutId id="2147483935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>
            <a:extLst>
              <a:ext uri="{FF2B5EF4-FFF2-40B4-BE49-F238E27FC236}">
                <a16:creationId xmlns:a16="http://schemas.microsoft.com/office/drawing/2014/main" id="{48BA6670-D416-CDF2-5F2A-D172B3D35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00" y="288480"/>
            <a:ext cx="8839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80000"/>
              </a:lnSpc>
              <a:spcBef>
                <a:spcPct val="50000"/>
              </a:spcBef>
            </a:pPr>
            <a:r>
              <a:rPr lang="es-ES" altLang="es-ES" sz="2000" b="1" dirty="0" err="1"/>
              <a:t>Aukeratu</a:t>
            </a:r>
            <a:r>
              <a:rPr lang="es-ES" altLang="es-ES" sz="2000" b="1" dirty="0"/>
              <a:t> </a:t>
            </a:r>
            <a:r>
              <a:rPr lang="es-ES" altLang="es-ES" sz="2000" b="1" dirty="0" err="1"/>
              <a:t>dituzun</a:t>
            </a:r>
            <a:r>
              <a:rPr lang="es-ES" altLang="es-ES" sz="2000" b="1" dirty="0"/>
              <a:t> </a:t>
            </a:r>
            <a:r>
              <a:rPr lang="es-ES" altLang="es-ES" sz="2000" b="1" dirty="0" err="1"/>
              <a:t>helburuen</a:t>
            </a:r>
            <a:r>
              <a:rPr lang="es-ES" altLang="es-ES" sz="2000" b="1" dirty="0"/>
              <a:t> </a:t>
            </a:r>
            <a:r>
              <a:rPr lang="es-ES" altLang="es-ES" sz="2000" b="1" dirty="0" err="1"/>
              <a:t>arabera</a:t>
            </a:r>
            <a:r>
              <a:rPr lang="es-ES" altLang="es-ES" sz="2000" b="1" dirty="0"/>
              <a:t> zure </a:t>
            </a:r>
            <a:r>
              <a:rPr lang="es-ES" altLang="es-ES" sz="2000" b="1" dirty="0" err="1"/>
              <a:t>negoziorako</a:t>
            </a:r>
            <a:r>
              <a:rPr lang="es-ES" altLang="es-ES" sz="2000" b="1" dirty="0"/>
              <a:t> </a:t>
            </a:r>
            <a:r>
              <a:rPr lang="es-ES" altLang="es-ES" sz="2000" b="1" dirty="0" err="1"/>
              <a:t>garrantzitsuak</a:t>
            </a:r>
            <a:r>
              <a:rPr lang="es-ES" altLang="es-ES" sz="2000" b="1" dirty="0"/>
              <a:t> izan </a:t>
            </a:r>
            <a:r>
              <a:rPr lang="es-ES" altLang="es-ES" sz="2000" b="1" dirty="0" err="1"/>
              <a:t>daitezkeen</a:t>
            </a:r>
            <a:r>
              <a:rPr lang="es-ES" altLang="es-ES" sz="2000" b="1" dirty="0"/>
              <a:t> </a:t>
            </a:r>
            <a:r>
              <a:rPr lang="es-ES" altLang="es-ES" sz="2000" b="1" dirty="0" err="1"/>
              <a:t>adierazleen</a:t>
            </a:r>
            <a:r>
              <a:rPr lang="es-ES" altLang="es-ES" sz="2000" b="1" dirty="0"/>
              <a:t> </a:t>
            </a:r>
            <a:r>
              <a:rPr lang="es-ES" altLang="es-ES" sz="2000" b="1"/>
              <a:t>adibideak</a:t>
            </a:r>
            <a:endParaRPr lang="es-ES" altLang="es-ES" sz="2000" b="1" dirty="0" err="1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0A0F137-CAF7-7596-1775-D5962943A639}"/>
              </a:ext>
            </a:extLst>
          </p:cNvPr>
          <p:cNvSpPr txBox="1"/>
          <p:nvPr/>
        </p:nvSpPr>
        <p:spPr>
          <a:xfrm>
            <a:off x="387255" y="996381"/>
            <a:ext cx="2606258" cy="2633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 err="1"/>
              <a:t>Salmentak</a:t>
            </a:r>
            <a:r>
              <a:rPr lang="es-ES" b="1" dirty="0"/>
              <a:t>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Hilabeteko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Asteko</a:t>
            </a:r>
            <a:r>
              <a:rPr lang="es-ES" dirty="0"/>
              <a:t> </a:t>
            </a:r>
            <a:r>
              <a:rPr lang="es-ES" dirty="0" err="1"/>
              <a:t>egun</a:t>
            </a:r>
            <a:r>
              <a:rPr lang="es-ES" dirty="0"/>
              <a:t> </a:t>
            </a:r>
            <a:r>
              <a:rPr lang="es-ES" dirty="0" err="1"/>
              <a:t>bakoitzeko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Produktu-familiaren</a:t>
            </a:r>
            <a:r>
              <a:rPr lang="es-ES" dirty="0"/>
              <a:t> </a:t>
            </a:r>
            <a:r>
              <a:rPr lang="es-ES" dirty="0" err="1"/>
              <a:t>arabera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Salmenta-kanalaren</a:t>
            </a:r>
            <a:r>
              <a:rPr lang="es-ES" dirty="0"/>
              <a:t> </a:t>
            </a:r>
            <a:r>
              <a:rPr lang="es-ES" dirty="0" err="1"/>
              <a:t>arabera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Batez</a:t>
            </a:r>
            <a:r>
              <a:rPr lang="es-ES" dirty="0"/>
              <a:t> </a:t>
            </a:r>
            <a:r>
              <a:rPr lang="es-ES" dirty="0" err="1"/>
              <a:t>besteko</a:t>
            </a:r>
            <a:r>
              <a:rPr lang="es-ES" dirty="0"/>
              <a:t> </a:t>
            </a:r>
            <a:r>
              <a:rPr lang="es-ES" dirty="0" err="1"/>
              <a:t>tiketa</a:t>
            </a:r>
            <a:endParaRPr lang="es-ES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79E97CB-B47D-5EA1-47D0-89066BF5E992}"/>
              </a:ext>
            </a:extLst>
          </p:cNvPr>
          <p:cNvSpPr txBox="1"/>
          <p:nvPr/>
        </p:nvSpPr>
        <p:spPr>
          <a:xfrm>
            <a:off x="2771800" y="993680"/>
            <a:ext cx="2304256" cy="1017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 err="1"/>
              <a:t>Kostuak</a:t>
            </a:r>
            <a:r>
              <a:rPr lang="es-ES" b="1" dirty="0"/>
              <a:t>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Finkoak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Aldakorrak</a:t>
            </a:r>
            <a:endParaRPr lang="es-ES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C19A456-9A2B-0DB7-C488-B2FC065D7FF9}"/>
              </a:ext>
            </a:extLst>
          </p:cNvPr>
          <p:cNvSpPr txBox="1"/>
          <p:nvPr/>
        </p:nvSpPr>
        <p:spPr>
          <a:xfrm>
            <a:off x="4355976" y="1000183"/>
            <a:ext cx="2480464" cy="2310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 err="1"/>
              <a:t>Marjina</a:t>
            </a:r>
            <a:r>
              <a:rPr lang="es-ES" b="1" dirty="0"/>
              <a:t>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Hilabeteko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Asteko</a:t>
            </a:r>
            <a:r>
              <a:rPr lang="es-ES" dirty="0"/>
              <a:t> </a:t>
            </a:r>
            <a:r>
              <a:rPr lang="es-ES" dirty="0" err="1"/>
              <a:t>egun</a:t>
            </a:r>
            <a:r>
              <a:rPr lang="es-ES" dirty="0"/>
              <a:t> </a:t>
            </a:r>
            <a:r>
              <a:rPr lang="es-ES" dirty="0" err="1"/>
              <a:t>bakoitzeko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Produktu-familiaren</a:t>
            </a:r>
            <a:r>
              <a:rPr lang="es-ES" dirty="0"/>
              <a:t> </a:t>
            </a:r>
            <a:r>
              <a:rPr lang="es-ES" dirty="0" err="1"/>
              <a:t>arabera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Salmenta-kanalaren</a:t>
            </a:r>
            <a:r>
              <a:rPr lang="es-ES" dirty="0"/>
              <a:t> </a:t>
            </a:r>
            <a:r>
              <a:rPr lang="es-ES" dirty="0" err="1"/>
              <a:t>arabera</a:t>
            </a:r>
            <a:endParaRPr lang="es-E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56EF7BA-9608-BC7F-D841-D1C445752720}"/>
              </a:ext>
            </a:extLst>
          </p:cNvPr>
          <p:cNvSpPr txBox="1"/>
          <p:nvPr/>
        </p:nvSpPr>
        <p:spPr>
          <a:xfrm>
            <a:off x="294150" y="3676978"/>
            <a:ext cx="5449230" cy="2633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 err="1"/>
              <a:t>Webgunearen</a:t>
            </a:r>
            <a:r>
              <a:rPr lang="es-ES" b="1" dirty="0"/>
              <a:t> </a:t>
            </a:r>
            <a:r>
              <a:rPr lang="es-ES" b="1" dirty="0" err="1"/>
              <a:t>azterketa</a:t>
            </a:r>
            <a:r>
              <a:rPr lang="es-ES" b="1" dirty="0"/>
              <a:t>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Bisitari</a:t>
            </a:r>
            <a:r>
              <a:rPr lang="es-ES" dirty="0"/>
              <a:t> </a:t>
            </a:r>
            <a:r>
              <a:rPr lang="es-ES" dirty="0" err="1"/>
              <a:t>berriak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Bisitari</a:t>
            </a:r>
            <a:r>
              <a:rPr lang="es-ES" dirty="0"/>
              <a:t> </a:t>
            </a:r>
            <a:r>
              <a:rPr lang="es-ES" dirty="0" err="1"/>
              <a:t>errepikariak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Saioaren</a:t>
            </a:r>
            <a:r>
              <a:rPr lang="es-ES" dirty="0"/>
              <a:t> </a:t>
            </a:r>
            <a:r>
              <a:rPr lang="es-ES" dirty="0" err="1"/>
              <a:t>batez</a:t>
            </a:r>
            <a:r>
              <a:rPr lang="es-ES" dirty="0"/>
              <a:t> </a:t>
            </a:r>
            <a:r>
              <a:rPr lang="es-ES" dirty="0" err="1"/>
              <a:t>besteko</a:t>
            </a:r>
            <a:r>
              <a:rPr lang="es-ES" dirty="0"/>
              <a:t> </a:t>
            </a:r>
            <a:r>
              <a:rPr lang="es-ES" dirty="0" err="1"/>
              <a:t>iraupena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Zure web </a:t>
            </a:r>
            <a:r>
              <a:rPr lang="es-ES" dirty="0" err="1"/>
              <a:t>orria</a:t>
            </a:r>
            <a:r>
              <a:rPr lang="es-ES" dirty="0"/>
              <a:t> </a:t>
            </a:r>
            <a:r>
              <a:rPr lang="es-ES" dirty="0" err="1"/>
              <a:t>gehien</a:t>
            </a:r>
            <a:r>
              <a:rPr lang="es-ES" dirty="0"/>
              <a:t> </a:t>
            </a:r>
            <a:r>
              <a:rPr lang="es-ES" dirty="0" err="1"/>
              <a:t>bisitatzen</a:t>
            </a:r>
            <a:r>
              <a:rPr lang="es-ES" dirty="0"/>
              <a:t> </a:t>
            </a:r>
            <a:r>
              <a:rPr lang="es-ES" dirty="0" err="1"/>
              <a:t>duten</a:t>
            </a:r>
            <a:r>
              <a:rPr lang="es-ES" dirty="0"/>
              <a:t> </a:t>
            </a:r>
            <a:r>
              <a:rPr lang="es-ES" dirty="0" err="1"/>
              <a:t>herrialdeak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Zure web </a:t>
            </a:r>
            <a:r>
              <a:rPr lang="es-ES" dirty="0" err="1"/>
              <a:t>orria</a:t>
            </a:r>
            <a:r>
              <a:rPr lang="es-ES" dirty="0"/>
              <a:t> </a:t>
            </a:r>
            <a:r>
              <a:rPr lang="es-ES" dirty="0" err="1"/>
              <a:t>gehien</a:t>
            </a:r>
            <a:r>
              <a:rPr lang="es-ES" dirty="0"/>
              <a:t> </a:t>
            </a:r>
            <a:r>
              <a:rPr lang="es-ES" dirty="0" err="1"/>
              <a:t>bisitatzen</a:t>
            </a:r>
            <a:r>
              <a:rPr lang="es-ES" dirty="0"/>
              <a:t> </a:t>
            </a:r>
            <a:r>
              <a:rPr lang="es-ES" dirty="0" err="1"/>
              <a:t>duten</a:t>
            </a:r>
            <a:r>
              <a:rPr lang="es-ES" dirty="0"/>
              <a:t> </a:t>
            </a:r>
            <a:r>
              <a:rPr lang="es-ES" dirty="0" err="1"/>
              <a:t>hiriak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Errebote-portzentajea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Portaeraren</a:t>
            </a:r>
            <a:r>
              <a:rPr lang="es-ES" dirty="0"/>
              <a:t> </a:t>
            </a:r>
            <a:r>
              <a:rPr lang="es-ES" dirty="0" err="1"/>
              <a:t>laburpena</a:t>
            </a:r>
            <a:endParaRPr lang="es-E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9DB3C0C-97BF-C908-75E8-7DCFCF9B89D2}"/>
              </a:ext>
            </a:extLst>
          </p:cNvPr>
          <p:cNvSpPr txBox="1"/>
          <p:nvPr/>
        </p:nvSpPr>
        <p:spPr>
          <a:xfrm>
            <a:off x="4621328" y="3744374"/>
            <a:ext cx="4248472" cy="2310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 err="1"/>
              <a:t>Sare</a:t>
            </a:r>
            <a:r>
              <a:rPr lang="es-ES" b="1" dirty="0"/>
              <a:t> </a:t>
            </a:r>
            <a:r>
              <a:rPr lang="es-ES" b="1" dirty="0" err="1"/>
              <a:t>sozialak</a:t>
            </a:r>
            <a:r>
              <a:rPr lang="es-ES" b="1" dirty="0"/>
              <a:t>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Argitalpenen</a:t>
            </a:r>
            <a:r>
              <a:rPr lang="es-ES" dirty="0"/>
              <a:t> </a:t>
            </a:r>
            <a:r>
              <a:rPr lang="es-ES" dirty="0" err="1"/>
              <a:t>irismena</a:t>
            </a:r>
            <a:r>
              <a:rPr lang="es-ES" dirty="0"/>
              <a:t>, </a:t>
            </a:r>
            <a:r>
              <a:rPr lang="es-ES" dirty="0" err="1"/>
              <a:t>guztira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Edukiarekiko</a:t>
            </a:r>
            <a:r>
              <a:rPr lang="es-ES" dirty="0"/>
              <a:t> </a:t>
            </a:r>
            <a:r>
              <a:rPr lang="es-ES" dirty="0" err="1"/>
              <a:t>elkarrekintza-kopurua</a:t>
            </a:r>
            <a:r>
              <a:rPr lang="es-ES" dirty="0"/>
              <a:t>, </a:t>
            </a:r>
            <a:r>
              <a:rPr lang="es-ES" dirty="0" err="1"/>
              <a:t>guztira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Jarraitzaile-kopurua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Ikusarazte-kopurua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Ikusarazte-kopurua</a:t>
            </a:r>
            <a:r>
              <a:rPr lang="es-ES" dirty="0"/>
              <a:t> #-en </a:t>
            </a:r>
            <a:r>
              <a:rPr lang="es-ES" dirty="0" err="1"/>
              <a:t>arabera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Profilera</a:t>
            </a:r>
            <a:r>
              <a:rPr lang="es-ES" dirty="0"/>
              <a:t> </a:t>
            </a:r>
            <a:r>
              <a:rPr lang="es-ES" dirty="0" err="1"/>
              <a:t>egindako</a:t>
            </a:r>
            <a:r>
              <a:rPr lang="es-ES" dirty="0"/>
              <a:t> </a:t>
            </a:r>
            <a:r>
              <a:rPr lang="es-ES" dirty="0" err="1"/>
              <a:t>bisiten</a:t>
            </a:r>
            <a:r>
              <a:rPr lang="es-ES" dirty="0"/>
              <a:t> </a:t>
            </a:r>
            <a:r>
              <a:rPr lang="es-ES" dirty="0" err="1"/>
              <a:t>kopurua</a:t>
            </a:r>
            <a:endParaRPr lang="es-ES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F67DE0E-740E-0637-9B39-5DFA43129B61}"/>
              </a:ext>
            </a:extLst>
          </p:cNvPr>
          <p:cNvSpPr txBox="1"/>
          <p:nvPr/>
        </p:nvSpPr>
        <p:spPr>
          <a:xfrm>
            <a:off x="6706299" y="962448"/>
            <a:ext cx="2304256" cy="2310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 err="1"/>
              <a:t>Bezeroak</a:t>
            </a:r>
            <a:r>
              <a:rPr lang="es-ES" b="1" dirty="0"/>
              <a:t>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Bezero</a:t>
            </a:r>
            <a:r>
              <a:rPr lang="es-ES" dirty="0"/>
              <a:t> </a:t>
            </a:r>
            <a:r>
              <a:rPr lang="es-ES" dirty="0" err="1"/>
              <a:t>berriak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Leialtze-txartela</a:t>
            </a:r>
            <a:r>
              <a:rPr lang="es-ES" dirty="0"/>
              <a:t> </a:t>
            </a:r>
            <a:r>
              <a:rPr lang="es-ES" dirty="0" err="1"/>
              <a:t>duten</a:t>
            </a:r>
            <a:r>
              <a:rPr lang="es-ES" dirty="0"/>
              <a:t> </a:t>
            </a:r>
            <a:r>
              <a:rPr lang="es-ES" dirty="0" err="1"/>
              <a:t>bezeroak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Datu-baseen</a:t>
            </a:r>
            <a:r>
              <a:rPr lang="es-ES" dirty="0"/>
              <a:t> alta </a:t>
            </a:r>
            <a:r>
              <a:rPr lang="es-ES" dirty="0" err="1"/>
              <a:t>duten</a:t>
            </a:r>
            <a:r>
              <a:rPr lang="es-ES" dirty="0"/>
              <a:t> </a:t>
            </a:r>
            <a:r>
              <a:rPr lang="es-ES" dirty="0" err="1"/>
              <a:t>bezeroak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Bezeroen</a:t>
            </a:r>
            <a:r>
              <a:rPr lang="es-ES" dirty="0"/>
              <a:t> </a:t>
            </a:r>
            <a:r>
              <a:rPr lang="es-ES" dirty="0" err="1"/>
              <a:t>profila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3265995"/>
      </p:ext>
    </p:extLst>
  </p:cSld>
  <p:clrMapOvr>
    <a:masterClrMapping/>
  </p:clrMapOvr>
</p:sld>
</file>

<file path=ppt/theme/theme1.xml><?xml version="1.0" encoding="utf-8"?>
<a:theme xmlns:a="http://schemas.openxmlformats.org/drawingml/2006/main" name="Mezclas">
  <a:themeElements>
    <a:clrScheme name="Mezcla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Mezcl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Mezcla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presentaciones\Mezclas.pot</Template>
  <TotalTime>106780</TotalTime>
  <Words>101</Words>
  <Application>Microsoft Office PowerPoint</Application>
  <PresentationFormat>Presentación en pantalla (4:3)</PresentationFormat>
  <Paragraphs>36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Tahoma</vt:lpstr>
      <vt:lpstr>Times New Roman</vt:lpstr>
      <vt:lpstr>Wingdings</vt:lpstr>
      <vt:lpstr>Mezclas</vt:lpstr>
      <vt:lpstr>Presentación de PowerPoint</vt:lpstr>
    </vt:vector>
  </TitlesOfParts>
  <Company>SDV Consultores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SDV Consultores</dc:creator>
  <cp:lastModifiedBy>Sara Yeregui</cp:lastModifiedBy>
  <cp:revision>12560</cp:revision>
  <cp:lastPrinted>2014-02-25T09:34:36Z</cp:lastPrinted>
  <dcterms:created xsi:type="dcterms:W3CDTF">2014-05-16T10:32:16Z</dcterms:created>
  <dcterms:modified xsi:type="dcterms:W3CDTF">2024-02-12T14:22:17Z</dcterms:modified>
</cp:coreProperties>
</file>